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6" r:id="rId2"/>
    <p:sldId id="717" r:id="rId3"/>
    <p:sldId id="72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sv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человек, обувь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3787FBB-B342-5AB8-8374-837544886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7" t="15446" r="15784" b="-183"/>
          <a:stretch/>
        </p:blipFill>
        <p:spPr>
          <a:xfrm>
            <a:off x="1" y="-1"/>
            <a:ext cx="5602574" cy="68580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11" y="0"/>
            <a:ext cx="9602590" cy="6858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5463283" y="2474787"/>
            <a:ext cx="6396504" cy="206210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spc="-1" dirty="0">
                <a:solidFill>
                  <a:prstClr val="white"/>
                </a:solidFill>
                <a:latin typeface="Montserrat SemiBold" panose="00000700000000000000" pitchFamily="2" charset="-52"/>
              </a:rPr>
              <a:t>Ветераны боевых действий и их интеграция в мирную жизнь: роль службы занятости</a:t>
            </a:r>
            <a:endParaRPr kumimoji="0" lang="ru-RU" sz="32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4111403" y="4901449"/>
            <a:ext cx="7965505" cy="1533551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Юлия Капкова - руководитель клуба для участников СВО «Работа для </a:t>
            </a:r>
            <a:r>
              <a:rPr lang="ru-RU" sz="1400" b="1" dirty="0" err="1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СВОих</a:t>
            </a:r>
            <a:r>
              <a:rPr lang="ru-RU" sz="1400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» по Челябинской области, директор ГОКУ ЦЗН Челябинска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prstClr val="white"/>
              </a:solidFill>
              <a:latin typeface="Montserrat SemiBold" panose="00000700000000000000" pitchFamily="2" charset="-52"/>
              <a:ea typeface="Inter" panose="020B050203000000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Александр </a:t>
            </a:r>
            <a:r>
              <a:rPr lang="ru-RU" sz="1400" b="1" dirty="0" err="1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Малинов</a:t>
            </a:r>
            <a:r>
              <a:rPr lang="ru-RU" sz="1400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 - директор ГОКУ «Центр занятости населения» Новгородской области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Inter" panose="020B05020300000000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5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57A1E9-410B-446D-B56A-1F7B83A6FF17}"/>
              </a:ext>
            </a:extLst>
          </p:cNvPr>
          <p:cNvSpPr txBox="1"/>
          <p:nvPr/>
        </p:nvSpPr>
        <p:spPr>
          <a:xfrm>
            <a:off x="370000" y="317804"/>
            <a:ext cx="9052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spc="-1" dirty="0">
                <a:solidFill>
                  <a:srgbClr val="004899"/>
                </a:solidFill>
                <a:latin typeface="Montserrat SemiBold" panose="00000700000000000000" pitchFamily="2" charset="-52"/>
                <a:ea typeface="Calibri"/>
              </a:rPr>
              <a:t>Мирная жизнь. Роль службы занятости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anose="00000500000000000000" pitchFamily="2" charset="-52"/>
              <a:ea typeface="Calibri"/>
              <a:cs typeface="+mn-cs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5856271" y="1218537"/>
            <a:ext cx="5942008" cy="5424310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R="0" lvl="0" algn="ctr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Вызовы </a:t>
            </a:r>
            <a:endParaRPr lang="ru-RU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buFont typeface="+mj-lt"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dobe Devanagari" panose="02040503050201020203" pitchFamily="18" charset="0"/>
              </a:rPr>
              <a:t>Возвращение людей с изменённым психологическим состоянием («+/-»), требующим долгосрочной и индивидуальной работы.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buFont typeface="+mj-lt"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dobe Devanagari" panose="02040503050201020203" pitchFamily="18" charset="0"/>
              </a:rPr>
              <a:t>Массовое возвращение бойцов, не готовых к работе в цифровой среде и онлайн-сервисах.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buFont typeface="+mj-lt"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dobe Devanagari" panose="02040503050201020203" pitchFamily="18" charset="0"/>
              </a:rPr>
              <a:t>Отсутствие у ветеранов необходимых гражданских компетенций и официальных документов о квалификации.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buFont typeface="+mj-lt"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dobe Devanagari" panose="02040503050201020203" pitchFamily="18" charset="0"/>
              </a:rPr>
              <a:t>Барьеры у работодателей: неразвитый институт наставничества, низкая готовность к адаптации ветеранов на рабочих местах.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buClr>
                <a:srgbClr val="004899"/>
              </a:buClr>
              <a:buSzTx/>
              <a:buFont typeface="+mj-lt"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dobe Devanagari" panose="02040503050201020203" pitchFamily="18" charset="0"/>
              </a:rPr>
              <a:t>Низкая информированность участников СВО и работодателей о мерах поддержки и возможностях сотрудничества.</a:t>
            </a:r>
            <a:endParaRPr lang="ru-RU" sz="1200" kern="0" dirty="0">
              <a:solidFill>
                <a:prstClr val="black"/>
              </a:solidFill>
              <a:latin typeface="Montserrat" panose="00000500000000000000" pitchFamily="2" charset="-52"/>
              <a:cs typeface="Adobe Devanagari" panose="02040503050201020203" pitchFamily="18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296525" y="1218537"/>
            <a:ext cx="4046038" cy="5424310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  <a:endParaRPr lang="ru-RU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Расширение системы психологической поддержки и программ ресоциализации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Развитие цифровых сервисов занятости по принципу «одного окна»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Формирование новых HR-практик работы с ветеранами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Рост спроса на подтверждение и трансформацию военных компетенций в гражданские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schemeClr val="accent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Усиление кадрового дефицита в экономике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245432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1880172" y="3400242"/>
            <a:ext cx="9585788" cy="3227174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📌 Карта / проект действий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2025  Модель партнёрства: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Работодатель + ЦЗН + Участник СВО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Спец-ярмарки вакансий с зонами «одного окна»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Совместный приём психолога и профконсультанта, работа с семьями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Информационные буклеты, повышение осведомлённости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Подготовка карьерных консультантов внутренними тренерами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Взаимодействие: военкомат – ФЗО – ЦЗН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2026</a:t>
            </a:r>
            <a:r>
              <a:rPr lang="ru-RU" sz="14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Участники СВО в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штате каждого центра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 занятости (наставники, консультанты)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2028</a:t>
            </a:r>
            <a:r>
              <a:rPr lang="ru-RU" sz="1400" b="1" kern="0" dirty="0">
                <a:solidFill>
                  <a:srgbClr val="004899"/>
                </a:solidFill>
                <a:latin typeface="Montserrat" panose="00000500000000000000" pitchFamily="2" charset="-52"/>
              </a:rPr>
              <a:t>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Открытие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Университета СЗН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(высшее образование в сфере занятости). Масштабирование сетевой 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мультипрофильной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 модели по стране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2030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 Приём целевых групп (ветераны, семьи, льготные категории) в Университет СЗН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2035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 Университет СЗН — национальный центр компетенций и подготовки кадров будущего</a:t>
            </a:r>
            <a:endParaRPr lang="ru-RU" sz="12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880172" y="1245432"/>
            <a:ext cx="9585788" cy="1956143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Образ будущего Кадрового центра</a:t>
            </a:r>
            <a:endParaRPr lang="ru-RU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Современный, модернизированный мобильный кадровый центр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Сетевая и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мультипрофильная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 модель работы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Партнёрство: Работодатель + Кадровый центр + Участник СВО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Ветеран – полноценный сотрудник в штате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ЦЗН как удобный центр возможностей: работа, обучение, поддержка, адаптация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lang="ru-RU" sz="1400" kern="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-5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lang="ru-RU" sz="1400" kern="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Полилиния 11">
            <a:extLst>
              <a:ext uri="{FF2B5EF4-FFF2-40B4-BE49-F238E27FC236}">
                <a16:creationId xmlns:a16="http://schemas.microsoft.com/office/drawing/2014/main" id="{7BFCA176-3A88-47AF-5080-61B00AF3A8FE}"/>
              </a:ext>
            </a:extLst>
          </p:cNvPr>
          <p:cNvSpPr/>
          <p:nvPr/>
        </p:nvSpPr>
        <p:spPr bwMode="auto">
          <a:xfrm>
            <a:off x="545337" y="4079686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245F1-2DDB-A60E-61BB-E18BEB9B0B77}"/>
              </a:ext>
            </a:extLst>
          </p:cNvPr>
          <p:cNvSpPr txBox="1"/>
          <p:nvPr/>
        </p:nvSpPr>
        <p:spPr>
          <a:xfrm>
            <a:off x="486188" y="455654"/>
            <a:ext cx="9052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spc="-1" dirty="0">
                <a:solidFill>
                  <a:srgbClr val="004899"/>
                </a:solidFill>
                <a:latin typeface="Montserrat SemiBold" panose="00000700000000000000" pitchFamily="2" charset="-52"/>
                <a:ea typeface="Calibri"/>
              </a:rPr>
              <a:t>Мирная жизнь. Роль службы занятости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anose="00000500000000000000" pitchFamily="2" charset="-52"/>
              <a:ea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42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324</Words>
  <Application>Microsoft Office PowerPoint</Application>
  <PresentationFormat>Широкоэкранный</PresentationFormat>
  <Paragraphs>40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Montserrat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10</cp:revision>
  <dcterms:created xsi:type="dcterms:W3CDTF">2025-09-09T17:12:20Z</dcterms:created>
  <dcterms:modified xsi:type="dcterms:W3CDTF">2025-09-15T21:28:30Z</dcterms:modified>
</cp:coreProperties>
</file>